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</p:sldMasterIdLst>
  <p:sldIdLst>
    <p:sldId id="257" r:id="rId5"/>
  </p:sldIdLst>
  <p:sldSz cx="10788650" cy="15119350"/>
  <p:notesSz cx="6858000" cy="9144000"/>
  <p:defaultTextStyle>
    <a:defPPr>
      <a:defRPr lang="en-US"/>
    </a:defPPr>
    <a:lvl1pPr marL="0" algn="l" defTabSz="64899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1pPr>
    <a:lvl2pPr marL="648995" algn="l" defTabSz="64899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2pPr>
    <a:lvl3pPr marL="1297991" algn="l" defTabSz="64899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3pPr>
    <a:lvl4pPr marL="1946986" algn="l" defTabSz="64899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4pPr>
    <a:lvl5pPr marL="2595982" algn="l" defTabSz="64899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5pPr>
    <a:lvl6pPr marL="3244977" algn="l" defTabSz="64899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6pPr>
    <a:lvl7pPr marL="3893972" algn="l" defTabSz="64899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7pPr>
    <a:lvl8pPr marL="4542968" algn="l" defTabSz="64899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8pPr>
    <a:lvl9pPr marL="5191963" algn="l" defTabSz="648995" rtl="0" eaLnBrk="1" latinLnBrk="0" hangingPunct="1">
      <a:defRPr sz="25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798"/>
    <a:srgbClr val="EFEE96"/>
    <a:srgbClr val="8FAD1A"/>
    <a:srgbClr val="A6C439"/>
    <a:srgbClr val="7A9B06"/>
    <a:srgbClr val="85BE00"/>
    <a:srgbClr val="003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94"/>
  </p:normalViewPr>
  <p:slideViewPr>
    <p:cSldViewPr snapToGrid="0">
      <p:cViewPr varScale="1">
        <p:scale>
          <a:sx n="17" d="100"/>
          <a:sy n="17" d="100"/>
        </p:scale>
        <p:origin x="17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 Sandal Østerhus" userId="f186f25c-dad4-4c30-b833-70786cb7fd40" providerId="ADAL" clId="{EBBF7AE7-8892-4FEF-B66F-33D8E8626141}"/>
    <pc:docChg chg="delSld modSld">
      <pc:chgData name="Hanne Sandal Østerhus" userId="f186f25c-dad4-4c30-b833-70786cb7fd40" providerId="ADAL" clId="{EBBF7AE7-8892-4FEF-B66F-33D8E8626141}" dt="2025-09-01T10:33:51.906" v="1" actId="2696"/>
      <pc:docMkLst>
        <pc:docMk/>
      </pc:docMkLst>
      <pc:sldChg chg="modSp del mod">
        <pc:chgData name="Hanne Sandal Østerhus" userId="f186f25c-dad4-4c30-b833-70786cb7fd40" providerId="ADAL" clId="{EBBF7AE7-8892-4FEF-B66F-33D8E8626141}" dt="2025-09-01T10:33:51.906" v="1" actId="2696"/>
        <pc:sldMkLst>
          <pc:docMk/>
          <pc:sldMk cId="2641958417" sldId="256"/>
        </pc:sldMkLst>
        <pc:spChg chg="mod">
          <ac:chgData name="Hanne Sandal Østerhus" userId="f186f25c-dad4-4c30-b833-70786cb7fd40" providerId="ADAL" clId="{EBBF7AE7-8892-4FEF-B66F-33D8E8626141}" dt="2025-09-01T10:33:39.940" v="0" actId="1076"/>
          <ac:spMkLst>
            <pc:docMk/>
            <pc:sldMk cId="2641958417" sldId="256"/>
            <ac:spMk id="5" creationId="{52D45D90-93AF-7F41-2929-BC78624B8F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3D895C0-8D75-7EA1-6B5E-3FC3709F7064}"/>
              </a:ext>
            </a:extLst>
          </p:cNvPr>
          <p:cNvSpPr/>
          <p:nvPr userDrawn="1"/>
        </p:nvSpPr>
        <p:spPr>
          <a:xfrm>
            <a:off x="1" y="1"/>
            <a:ext cx="10788650" cy="15119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13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0FBD92AA-5171-D654-9F05-8A538F602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669" y="656946"/>
            <a:ext cx="5395232" cy="150692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B84F13D-1C96-360C-AA94-C26EAE4C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89" y="10276406"/>
            <a:ext cx="4557035" cy="4273894"/>
          </a:xfrm>
        </p:spPr>
        <p:txBody>
          <a:bodyPr anchor="ctr"/>
          <a:lstStyle>
            <a:lvl1pPr>
              <a:defRPr>
                <a:solidFill>
                  <a:schemeClr val="accent2"/>
                </a:solidFill>
                <a:latin typeface="EB Garamond" pitchFamily="2" charset="0"/>
                <a:ea typeface="EB Garamond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6345FE2-2EFF-6CD0-E98B-33F37CFCD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5900" y="10276407"/>
            <a:ext cx="4564068" cy="4273896"/>
          </a:xfrm>
        </p:spPr>
        <p:txBody>
          <a:bodyPr>
            <a:normAutofit/>
          </a:bodyPr>
          <a:lstStyle>
            <a:lvl1pPr marL="0" indent="0">
              <a:buNone/>
              <a:defRPr sz="1980">
                <a:solidFill>
                  <a:schemeClr val="accent1"/>
                </a:solidFill>
              </a:defRPr>
            </a:lvl1pPr>
            <a:lvl2pPr marL="534483" indent="0">
              <a:buNone/>
              <a:defRPr sz="1636"/>
            </a:lvl2pPr>
            <a:lvl3pPr marL="1068966" indent="0">
              <a:buNone/>
              <a:defRPr sz="1403"/>
            </a:lvl3pPr>
            <a:lvl4pPr marL="1603451" indent="0">
              <a:buNone/>
              <a:defRPr sz="1169"/>
            </a:lvl4pPr>
            <a:lvl5pPr marL="2137934" indent="0">
              <a:buNone/>
              <a:defRPr sz="1169"/>
            </a:lvl5pPr>
            <a:lvl6pPr marL="2672417" indent="0">
              <a:buNone/>
              <a:defRPr sz="1169"/>
            </a:lvl6pPr>
            <a:lvl7pPr marL="3206900" indent="0">
              <a:buNone/>
              <a:defRPr sz="1169"/>
            </a:lvl7pPr>
            <a:lvl8pPr marL="3741385" indent="0">
              <a:buNone/>
              <a:defRPr sz="1169"/>
            </a:lvl8pPr>
            <a:lvl9pPr marL="4275868" indent="0">
              <a:buNone/>
              <a:defRPr sz="1169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166860FA-86CF-DFB0-46B5-10181CDBF7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488" y="2483732"/>
            <a:ext cx="9712480" cy="715295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830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9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3D895C0-8D75-7EA1-6B5E-3FC3709F7064}"/>
              </a:ext>
            </a:extLst>
          </p:cNvPr>
          <p:cNvSpPr/>
          <p:nvPr userDrawn="1"/>
        </p:nvSpPr>
        <p:spPr>
          <a:xfrm>
            <a:off x="1" y="1"/>
            <a:ext cx="10788650" cy="15119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13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B84F13D-1C96-360C-AA94-C26EAE4C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084" y="12523803"/>
            <a:ext cx="9712480" cy="1938601"/>
          </a:xfrm>
        </p:spPr>
        <p:txBody>
          <a:bodyPr anchor="t"/>
          <a:lstStyle>
            <a:lvl1pPr>
              <a:defRPr>
                <a:solidFill>
                  <a:schemeClr val="accent6"/>
                </a:solidFill>
                <a:latin typeface="EB Garamond" pitchFamily="2" charset="0"/>
                <a:ea typeface="EB Garamond" pitchFamily="2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6345FE2-2EFF-6CD0-E98B-33F37CFCD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86" y="11510392"/>
            <a:ext cx="9712480" cy="610022"/>
          </a:xfrm>
        </p:spPr>
        <p:txBody>
          <a:bodyPr anchor="b">
            <a:normAutofit/>
          </a:bodyPr>
          <a:lstStyle>
            <a:lvl1pPr marL="0" indent="0">
              <a:buNone/>
              <a:defRPr sz="1980">
                <a:solidFill>
                  <a:schemeClr val="accent3"/>
                </a:solidFill>
              </a:defRPr>
            </a:lvl1pPr>
            <a:lvl2pPr marL="534483" indent="0">
              <a:buNone/>
              <a:defRPr sz="1636"/>
            </a:lvl2pPr>
            <a:lvl3pPr marL="1068966" indent="0">
              <a:buNone/>
              <a:defRPr sz="1403"/>
            </a:lvl3pPr>
            <a:lvl4pPr marL="1603451" indent="0">
              <a:buNone/>
              <a:defRPr sz="1169"/>
            </a:lvl4pPr>
            <a:lvl5pPr marL="2137934" indent="0">
              <a:buNone/>
              <a:defRPr sz="1169"/>
            </a:lvl5pPr>
            <a:lvl6pPr marL="2672417" indent="0">
              <a:buNone/>
              <a:defRPr sz="1169"/>
            </a:lvl6pPr>
            <a:lvl7pPr marL="3206900" indent="0">
              <a:buNone/>
              <a:defRPr sz="1169"/>
            </a:lvl7pPr>
            <a:lvl8pPr marL="3741385" indent="0">
              <a:buNone/>
              <a:defRPr sz="1169"/>
            </a:lvl8pPr>
            <a:lvl9pPr marL="4275868" indent="0">
              <a:buNone/>
              <a:defRPr sz="1169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166860FA-86CF-DFB0-46B5-10181CDBF7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488" y="2483732"/>
            <a:ext cx="9712480" cy="862327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BF153489-BD36-14F8-EBED-E3A51E6EB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669" y="656946"/>
            <a:ext cx="5395232" cy="15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1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16">
            <a:extLst>
              <a:ext uri="{FF2B5EF4-FFF2-40B4-BE49-F238E27FC236}">
                <a16:creationId xmlns:a16="http://schemas.microsoft.com/office/drawing/2014/main" id="{3B971767-F009-E051-C6F2-52637DD8B4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"/>
            <a:ext cx="10788650" cy="1511935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bilde 16">
            <a:extLst>
              <a:ext uri="{FF2B5EF4-FFF2-40B4-BE49-F238E27FC236}">
                <a16:creationId xmlns:a16="http://schemas.microsoft.com/office/drawing/2014/main" id="{AAA33705-66A5-4562-2E79-E304D181E0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596" y="9024185"/>
            <a:ext cx="9856659" cy="5635010"/>
          </a:xfrm>
          <a:solidFill>
            <a:schemeClr val="accent5"/>
          </a:solidFill>
        </p:spPr>
        <p:txBody>
          <a:bodyPr anchor="ctr"/>
          <a:lstStyle>
            <a:lvl1pPr>
              <a:defRPr>
                <a:noFill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4008F0-AA92-0757-5E3F-DB3229AD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83" y="9500571"/>
            <a:ext cx="8989981" cy="3009184"/>
          </a:xfrm>
        </p:spPr>
        <p:txBody>
          <a:bodyPr anchor="ctr"/>
          <a:lstStyle>
            <a:lvl1pPr algn="ctr">
              <a:defRPr>
                <a:solidFill>
                  <a:schemeClr val="accent1"/>
                </a:solidFill>
                <a:latin typeface="EB Garamond" pitchFamily="2" charset="0"/>
                <a:ea typeface="EB Garamond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1E8D88FA-DE7C-A910-F41A-95289AE4CE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0604" y="12986141"/>
            <a:ext cx="5395232" cy="15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9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6">
            <a:extLst>
              <a:ext uri="{FF2B5EF4-FFF2-40B4-BE49-F238E27FC236}">
                <a16:creationId xmlns:a16="http://schemas.microsoft.com/office/drawing/2014/main" id="{548A0AE9-C432-EC0F-AA08-9537D0D012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7224"/>
            <a:ext cx="10788650" cy="1511935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Plassholder for bilde 16">
            <a:extLst>
              <a:ext uri="{FF2B5EF4-FFF2-40B4-BE49-F238E27FC236}">
                <a16:creationId xmlns:a16="http://schemas.microsoft.com/office/drawing/2014/main" id="{A9E58B71-62AB-97BA-E2ED-C84777CDD5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4514" y="9024185"/>
            <a:ext cx="9843741" cy="5635010"/>
          </a:xfrm>
          <a:solidFill>
            <a:schemeClr val="accent3"/>
          </a:solidFill>
        </p:spPr>
        <p:txBody>
          <a:bodyPr anchor="ctr"/>
          <a:lstStyle>
            <a:lvl1pPr>
              <a:defRPr>
                <a:noFill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4523B1-06BD-8BC0-CFBB-7E86135B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83" y="9500571"/>
            <a:ext cx="8989981" cy="3009184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EB Garamond" pitchFamily="2" charset="0"/>
                <a:ea typeface="EB Garamond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6317A637-0665-061E-153C-29082F081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0604" y="12986141"/>
            <a:ext cx="5395232" cy="15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39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6">
            <a:extLst>
              <a:ext uri="{FF2B5EF4-FFF2-40B4-BE49-F238E27FC236}">
                <a16:creationId xmlns:a16="http://schemas.microsoft.com/office/drawing/2014/main" id="{6282BCC9-DEB0-5372-BEAF-742ED015F8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3735" y="1"/>
            <a:ext cx="10788650" cy="12916969"/>
          </a:xfrm>
        </p:spPr>
        <p:txBody>
          <a:bodyPr anchor="ctr"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9800309-DA1A-550F-4343-3F9FC929B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2974" y="13222599"/>
            <a:ext cx="5395232" cy="15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82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5D8A78E-FC0F-D53C-40A3-A627915723AA}"/>
              </a:ext>
            </a:extLst>
          </p:cNvPr>
          <p:cNvSpPr/>
          <p:nvPr userDrawn="1"/>
        </p:nvSpPr>
        <p:spPr>
          <a:xfrm>
            <a:off x="0" y="1"/>
            <a:ext cx="10788650" cy="15119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49" y="7674749"/>
            <a:ext cx="9374835" cy="1814513"/>
          </a:xfrm>
        </p:spPr>
        <p:txBody>
          <a:bodyPr anchor="b"/>
          <a:lstStyle>
            <a:lvl1pPr algn="ctr">
              <a:defRPr>
                <a:solidFill>
                  <a:schemeClr val="accent4"/>
                </a:solidFill>
                <a:latin typeface="EB Garamond" pitchFamily="2" charset="0"/>
                <a:ea typeface="EB Garamond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4BE7551-6450-AE41-CB0B-6F3060C17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6449" y="9915526"/>
            <a:ext cx="9374835" cy="2444330"/>
          </a:xfrm>
        </p:spPr>
        <p:txBody>
          <a:bodyPr numCol="1"/>
          <a:lstStyle>
            <a:lvl1pPr marL="0" indent="0" algn="ctr">
              <a:buNone/>
              <a:defRPr sz="1871">
                <a:solidFill>
                  <a:schemeClr val="accent5"/>
                </a:solidFill>
              </a:defRPr>
            </a:lvl1pPr>
            <a:lvl2pPr marL="534483" indent="0">
              <a:buNone/>
              <a:defRPr sz="1636"/>
            </a:lvl2pPr>
            <a:lvl3pPr marL="1068966" indent="0">
              <a:buNone/>
              <a:defRPr sz="1403"/>
            </a:lvl3pPr>
            <a:lvl4pPr marL="1603451" indent="0">
              <a:buNone/>
              <a:defRPr sz="1169"/>
            </a:lvl4pPr>
            <a:lvl5pPr marL="2137934" indent="0">
              <a:buNone/>
              <a:defRPr sz="1169"/>
            </a:lvl5pPr>
            <a:lvl6pPr marL="2672417" indent="0">
              <a:buNone/>
              <a:defRPr sz="1169"/>
            </a:lvl6pPr>
            <a:lvl7pPr marL="3206900" indent="0">
              <a:buNone/>
              <a:defRPr sz="1169"/>
            </a:lvl7pPr>
            <a:lvl8pPr marL="3741385" indent="0">
              <a:buNone/>
              <a:defRPr sz="1169"/>
            </a:lvl8pPr>
            <a:lvl9pPr marL="4275868" indent="0">
              <a:buNone/>
              <a:defRPr sz="1169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bilde 16">
            <a:extLst>
              <a:ext uri="{FF2B5EF4-FFF2-40B4-BE49-F238E27FC236}">
                <a16:creationId xmlns:a16="http://schemas.microsoft.com/office/drawing/2014/main" id="{93F0911F-22A4-BA5D-81B9-0F47A82FEF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449" y="977376"/>
            <a:ext cx="9306968" cy="627110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ED3F47BB-41E5-3B53-BFE8-ECB743FDEF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0604" y="12986141"/>
            <a:ext cx="5395232" cy="15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0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5D8A78E-FC0F-D53C-40A3-A627915723AA}"/>
              </a:ext>
            </a:extLst>
          </p:cNvPr>
          <p:cNvSpPr/>
          <p:nvPr userDrawn="1"/>
        </p:nvSpPr>
        <p:spPr>
          <a:xfrm>
            <a:off x="0" y="1"/>
            <a:ext cx="10788650" cy="151193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49" y="7674749"/>
            <a:ext cx="9374835" cy="1814513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  <a:latin typeface="EB Garamond" pitchFamily="2" charset="0"/>
                <a:ea typeface="EB Garamond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4BE7551-6450-AE41-CB0B-6F3060C17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6449" y="9915526"/>
            <a:ext cx="9374835" cy="2444330"/>
          </a:xfrm>
        </p:spPr>
        <p:txBody>
          <a:bodyPr numCol="2"/>
          <a:lstStyle>
            <a:lvl1pPr marL="0" indent="0">
              <a:buNone/>
              <a:defRPr sz="1871">
                <a:solidFill>
                  <a:schemeClr val="accent1"/>
                </a:solidFill>
              </a:defRPr>
            </a:lvl1pPr>
            <a:lvl2pPr marL="534483" indent="0">
              <a:buNone/>
              <a:defRPr sz="1636"/>
            </a:lvl2pPr>
            <a:lvl3pPr marL="1068966" indent="0">
              <a:buNone/>
              <a:defRPr sz="1403"/>
            </a:lvl3pPr>
            <a:lvl4pPr marL="1603451" indent="0">
              <a:buNone/>
              <a:defRPr sz="1169"/>
            </a:lvl4pPr>
            <a:lvl5pPr marL="2137934" indent="0">
              <a:buNone/>
              <a:defRPr sz="1169"/>
            </a:lvl5pPr>
            <a:lvl6pPr marL="2672417" indent="0">
              <a:buNone/>
              <a:defRPr sz="1169"/>
            </a:lvl6pPr>
            <a:lvl7pPr marL="3206900" indent="0">
              <a:buNone/>
              <a:defRPr sz="1169"/>
            </a:lvl7pPr>
            <a:lvl8pPr marL="3741385" indent="0">
              <a:buNone/>
              <a:defRPr sz="1169"/>
            </a:lvl8pPr>
            <a:lvl9pPr marL="4275868" indent="0">
              <a:buNone/>
              <a:defRPr sz="1169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bilde 16">
            <a:extLst>
              <a:ext uri="{FF2B5EF4-FFF2-40B4-BE49-F238E27FC236}">
                <a16:creationId xmlns:a16="http://schemas.microsoft.com/office/drawing/2014/main" id="{93F0911F-22A4-BA5D-81B9-0F47A82FEF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449" y="977376"/>
            <a:ext cx="9306968" cy="627110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639889C-6FB9-B09D-259F-57FE22A56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0603" y="12986141"/>
            <a:ext cx="5395232" cy="15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58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5D8A78E-FC0F-D53C-40A3-A627915723AA}"/>
              </a:ext>
            </a:extLst>
          </p:cNvPr>
          <p:cNvSpPr/>
          <p:nvPr userDrawn="1"/>
        </p:nvSpPr>
        <p:spPr>
          <a:xfrm>
            <a:off x="0" y="0"/>
            <a:ext cx="10788650" cy="151193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78" y="977376"/>
            <a:ext cx="9285939" cy="1095321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  <a:latin typeface="EB Garamond" pitchFamily="2" charset="0"/>
                <a:ea typeface="EB Garamond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4BE7551-6450-AE41-CB0B-6F3060C17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499" y="2357931"/>
            <a:ext cx="9333918" cy="4042870"/>
          </a:xfrm>
        </p:spPr>
        <p:txBody>
          <a:bodyPr/>
          <a:lstStyle>
            <a:lvl1pPr marL="0" indent="0">
              <a:buNone/>
              <a:defRPr sz="1871">
                <a:solidFill>
                  <a:schemeClr val="accent1"/>
                </a:solidFill>
              </a:defRPr>
            </a:lvl1pPr>
            <a:lvl2pPr marL="534483" indent="0">
              <a:buNone/>
              <a:defRPr sz="1636"/>
            </a:lvl2pPr>
            <a:lvl3pPr marL="1068966" indent="0">
              <a:buNone/>
              <a:defRPr sz="1403"/>
            </a:lvl3pPr>
            <a:lvl4pPr marL="1603451" indent="0">
              <a:buNone/>
              <a:defRPr sz="1169"/>
            </a:lvl4pPr>
            <a:lvl5pPr marL="2137934" indent="0">
              <a:buNone/>
              <a:defRPr sz="1169"/>
            </a:lvl5pPr>
            <a:lvl6pPr marL="2672417" indent="0">
              <a:buNone/>
              <a:defRPr sz="1169"/>
            </a:lvl6pPr>
            <a:lvl7pPr marL="3206900" indent="0">
              <a:buNone/>
              <a:defRPr sz="1169"/>
            </a:lvl7pPr>
            <a:lvl8pPr marL="3741385" indent="0">
              <a:buNone/>
              <a:defRPr sz="1169"/>
            </a:lvl8pPr>
            <a:lvl9pPr marL="4275868" indent="0">
              <a:buNone/>
              <a:defRPr sz="1169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bilde 16">
            <a:extLst>
              <a:ext uri="{FF2B5EF4-FFF2-40B4-BE49-F238E27FC236}">
                <a16:creationId xmlns:a16="http://schemas.microsoft.com/office/drawing/2014/main" id="{93F0911F-22A4-BA5D-81B9-0F47A82FEF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973" y="7092635"/>
            <a:ext cx="9306968" cy="544622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639889C-6FB9-B09D-259F-57FE22A56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0603" y="12986141"/>
            <a:ext cx="5395232" cy="15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6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5D8A78E-FC0F-D53C-40A3-A627915723AA}"/>
              </a:ext>
            </a:extLst>
          </p:cNvPr>
          <p:cNvSpPr/>
          <p:nvPr userDrawn="1"/>
        </p:nvSpPr>
        <p:spPr>
          <a:xfrm>
            <a:off x="1" y="0"/>
            <a:ext cx="10788650" cy="15119349"/>
          </a:xfrm>
          <a:prstGeom prst="rect">
            <a:avLst/>
          </a:prstGeom>
          <a:solidFill>
            <a:srgbClr val="E5E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78" y="977376"/>
            <a:ext cx="9285939" cy="1095321"/>
          </a:xfrm>
        </p:spPr>
        <p:txBody>
          <a:bodyPr anchor="t"/>
          <a:lstStyle>
            <a:lvl1pPr>
              <a:defRPr>
                <a:solidFill>
                  <a:schemeClr val="accent3"/>
                </a:solidFill>
                <a:latin typeface="EB Garamond" pitchFamily="2" charset="0"/>
                <a:ea typeface="EB Garamond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FCF10A9-98AD-8DFC-912A-EBDB5DED8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499" y="2357931"/>
            <a:ext cx="9333918" cy="4042870"/>
          </a:xfrm>
        </p:spPr>
        <p:txBody>
          <a:bodyPr/>
          <a:lstStyle>
            <a:lvl1pPr marL="0" indent="0">
              <a:buNone/>
              <a:defRPr sz="1871">
                <a:solidFill>
                  <a:schemeClr val="accent1"/>
                </a:solidFill>
              </a:defRPr>
            </a:lvl1pPr>
            <a:lvl2pPr marL="534483" indent="0">
              <a:buNone/>
              <a:defRPr sz="1636"/>
            </a:lvl2pPr>
            <a:lvl3pPr marL="1068966" indent="0">
              <a:buNone/>
              <a:defRPr sz="1403"/>
            </a:lvl3pPr>
            <a:lvl4pPr marL="1603451" indent="0">
              <a:buNone/>
              <a:defRPr sz="1169"/>
            </a:lvl4pPr>
            <a:lvl5pPr marL="2137934" indent="0">
              <a:buNone/>
              <a:defRPr sz="1169"/>
            </a:lvl5pPr>
            <a:lvl6pPr marL="2672417" indent="0">
              <a:buNone/>
              <a:defRPr sz="1169"/>
            </a:lvl6pPr>
            <a:lvl7pPr marL="3206900" indent="0">
              <a:buNone/>
              <a:defRPr sz="1169"/>
            </a:lvl7pPr>
            <a:lvl8pPr marL="3741385" indent="0">
              <a:buNone/>
              <a:defRPr sz="1169"/>
            </a:lvl8pPr>
            <a:lvl9pPr marL="4275868" indent="0">
              <a:buNone/>
              <a:defRPr sz="1169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16">
            <a:extLst>
              <a:ext uri="{FF2B5EF4-FFF2-40B4-BE49-F238E27FC236}">
                <a16:creationId xmlns:a16="http://schemas.microsoft.com/office/drawing/2014/main" id="{D2157268-BEC9-A65D-78B3-7705673EE9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973" y="7092635"/>
            <a:ext cx="9306968" cy="544622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4699EBB3-1EA8-0A25-F887-976DAC87F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0603" y="12986141"/>
            <a:ext cx="5395232" cy="15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35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ADF551-7FC9-BE9C-00DD-577D557DF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016" y="2473871"/>
            <a:ext cx="8092620" cy="5264273"/>
          </a:xfrm>
        </p:spPr>
        <p:txBody>
          <a:bodyPr anchor="b"/>
          <a:lstStyle>
            <a:lvl1pPr algn="ctr">
              <a:defRPr sz="6222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D2A8DCD-4AB9-07F7-E7F6-7A3C32DF0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016" y="8677856"/>
            <a:ext cx="8092620" cy="2914768"/>
          </a:xfrm>
        </p:spPr>
        <p:txBody>
          <a:bodyPr/>
          <a:lstStyle>
            <a:lvl1pPr marL="0" indent="0" algn="ctr">
              <a:buNone/>
              <a:defRPr sz="3394"/>
            </a:lvl1pPr>
            <a:lvl2pPr marL="646527" indent="0" algn="ctr">
              <a:buNone/>
              <a:defRPr sz="2828"/>
            </a:lvl2pPr>
            <a:lvl3pPr marL="1293053" indent="0" algn="ctr">
              <a:buNone/>
              <a:defRPr sz="2545"/>
            </a:lvl3pPr>
            <a:lvl4pPr marL="1939580" indent="0" algn="ctr">
              <a:buNone/>
              <a:defRPr sz="2263"/>
            </a:lvl4pPr>
            <a:lvl5pPr marL="2586106" indent="0" algn="ctr">
              <a:buNone/>
              <a:defRPr sz="2263"/>
            </a:lvl5pPr>
            <a:lvl6pPr marL="3232633" indent="0" algn="ctr">
              <a:buNone/>
              <a:defRPr sz="2263"/>
            </a:lvl6pPr>
            <a:lvl7pPr marL="3879159" indent="0" algn="ctr">
              <a:buNone/>
              <a:defRPr sz="2263"/>
            </a:lvl7pPr>
            <a:lvl8pPr marL="4525686" indent="0" algn="ctr">
              <a:buNone/>
              <a:defRPr sz="2263"/>
            </a:lvl8pPr>
            <a:lvl9pPr marL="5172212" indent="0" algn="ctr">
              <a:buNone/>
              <a:defRPr sz="2263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A48E52-AB4F-7609-E3A7-D5735D4C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B936-2CBE-2D4E-A691-40742BC7EF79}" type="datetimeFigureOut">
              <a:rPr lang="nb-NO" smtClean="0"/>
              <a:t>01.09.2025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4F43EE-4006-5AE2-B3A0-7799E318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19950D-A145-6F49-97F8-2E9FFD2D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B259-B4DD-3047-9FD9-3E45F52BD1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8683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3D895C0-8D75-7EA1-6B5E-3FC3709F7064}"/>
              </a:ext>
            </a:extLst>
          </p:cNvPr>
          <p:cNvSpPr/>
          <p:nvPr userDrawn="1"/>
        </p:nvSpPr>
        <p:spPr>
          <a:xfrm>
            <a:off x="1" y="1"/>
            <a:ext cx="10788650" cy="15119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13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0FBD92AA-5171-D654-9F05-8A538F602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669" y="656946"/>
            <a:ext cx="5395232" cy="150692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B84F13D-1C96-360C-AA94-C26EAE4C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89" y="10276406"/>
            <a:ext cx="4557035" cy="4273894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EB Garamond" pitchFamily="2" charset="0"/>
                <a:ea typeface="EB Garamond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6345FE2-2EFF-6CD0-E98B-33F37CFCD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5900" y="10276407"/>
            <a:ext cx="4564068" cy="4273896"/>
          </a:xfrm>
        </p:spPr>
        <p:txBody>
          <a:bodyPr>
            <a:normAutofit/>
          </a:bodyPr>
          <a:lstStyle>
            <a:lvl1pPr marL="0" indent="0">
              <a:buNone/>
              <a:defRPr sz="1980">
                <a:solidFill>
                  <a:schemeClr val="accent6"/>
                </a:solidFill>
              </a:defRPr>
            </a:lvl1pPr>
            <a:lvl2pPr marL="534483" indent="0">
              <a:buNone/>
              <a:defRPr sz="1636"/>
            </a:lvl2pPr>
            <a:lvl3pPr marL="1068966" indent="0">
              <a:buNone/>
              <a:defRPr sz="1403"/>
            </a:lvl3pPr>
            <a:lvl4pPr marL="1603451" indent="0">
              <a:buNone/>
              <a:defRPr sz="1169"/>
            </a:lvl4pPr>
            <a:lvl5pPr marL="2137934" indent="0">
              <a:buNone/>
              <a:defRPr sz="1169"/>
            </a:lvl5pPr>
            <a:lvl6pPr marL="2672417" indent="0">
              <a:buNone/>
              <a:defRPr sz="1169"/>
            </a:lvl6pPr>
            <a:lvl7pPr marL="3206900" indent="0">
              <a:buNone/>
              <a:defRPr sz="1169"/>
            </a:lvl7pPr>
            <a:lvl8pPr marL="3741385" indent="0">
              <a:buNone/>
              <a:defRPr sz="1169"/>
            </a:lvl8pPr>
            <a:lvl9pPr marL="4275868" indent="0">
              <a:buNone/>
              <a:defRPr sz="1169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166860FA-86CF-DFB0-46B5-10181CDBF7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488" y="2483732"/>
            <a:ext cx="9712480" cy="715295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450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9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3D895C0-8D75-7EA1-6B5E-3FC3709F7064}"/>
              </a:ext>
            </a:extLst>
          </p:cNvPr>
          <p:cNvSpPr/>
          <p:nvPr userDrawn="1"/>
        </p:nvSpPr>
        <p:spPr>
          <a:xfrm>
            <a:off x="1" y="1"/>
            <a:ext cx="10788650" cy="15119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13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B84F13D-1C96-360C-AA94-C26EAE4C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89" y="10276406"/>
            <a:ext cx="4557035" cy="4273894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  <a:latin typeface="EB Garamond" pitchFamily="2" charset="0"/>
                <a:ea typeface="EB Garamond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6345FE2-2EFF-6CD0-E98B-33F37CFCD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5900" y="10276407"/>
            <a:ext cx="4564068" cy="4273896"/>
          </a:xfrm>
        </p:spPr>
        <p:txBody>
          <a:bodyPr>
            <a:normAutofit/>
          </a:bodyPr>
          <a:lstStyle>
            <a:lvl1pPr marL="0" indent="0">
              <a:buNone/>
              <a:defRPr sz="1980">
                <a:solidFill>
                  <a:schemeClr val="bg1"/>
                </a:solidFill>
              </a:defRPr>
            </a:lvl1pPr>
            <a:lvl2pPr marL="534483" indent="0">
              <a:buNone/>
              <a:defRPr sz="1636"/>
            </a:lvl2pPr>
            <a:lvl3pPr marL="1068966" indent="0">
              <a:buNone/>
              <a:defRPr sz="1403"/>
            </a:lvl3pPr>
            <a:lvl4pPr marL="1603451" indent="0">
              <a:buNone/>
              <a:defRPr sz="1169"/>
            </a:lvl4pPr>
            <a:lvl5pPr marL="2137934" indent="0">
              <a:buNone/>
              <a:defRPr sz="1169"/>
            </a:lvl5pPr>
            <a:lvl6pPr marL="2672417" indent="0">
              <a:buNone/>
              <a:defRPr sz="1169"/>
            </a:lvl6pPr>
            <a:lvl7pPr marL="3206900" indent="0">
              <a:buNone/>
              <a:defRPr sz="1169"/>
            </a:lvl7pPr>
            <a:lvl8pPr marL="3741385" indent="0">
              <a:buNone/>
              <a:defRPr sz="1169"/>
            </a:lvl8pPr>
            <a:lvl9pPr marL="4275868" indent="0">
              <a:buNone/>
              <a:defRPr sz="1169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166860FA-86CF-DFB0-46B5-10181CDBF7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488" y="2483732"/>
            <a:ext cx="9712480" cy="71529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116BFFF5-DABA-CEF6-6FC5-9627BE191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669" y="656947"/>
            <a:ext cx="5395232" cy="15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09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3D895C0-8D75-7EA1-6B5E-3FC3709F7064}"/>
              </a:ext>
            </a:extLst>
          </p:cNvPr>
          <p:cNvSpPr/>
          <p:nvPr userDrawn="1"/>
        </p:nvSpPr>
        <p:spPr>
          <a:xfrm>
            <a:off x="1" y="1"/>
            <a:ext cx="10788650" cy="1511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13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0FBD92AA-5171-D654-9F05-8A538F602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669" y="656946"/>
            <a:ext cx="5395232" cy="150692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B84F13D-1C96-360C-AA94-C26EAE4C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89" y="10276406"/>
            <a:ext cx="4557035" cy="4273894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EB Garamond" pitchFamily="2" charset="0"/>
                <a:ea typeface="EB Garamond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6345FE2-2EFF-6CD0-E98B-33F37CFCD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5900" y="10276407"/>
            <a:ext cx="4564068" cy="4273896"/>
          </a:xfrm>
        </p:spPr>
        <p:txBody>
          <a:bodyPr>
            <a:normAutofit/>
          </a:bodyPr>
          <a:lstStyle>
            <a:lvl1pPr marL="0" indent="0">
              <a:buNone/>
              <a:defRPr sz="1980">
                <a:solidFill>
                  <a:schemeClr val="tx1"/>
                </a:solidFill>
              </a:defRPr>
            </a:lvl1pPr>
            <a:lvl2pPr marL="534483" indent="0">
              <a:buNone/>
              <a:defRPr sz="1636"/>
            </a:lvl2pPr>
            <a:lvl3pPr marL="1068966" indent="0">
              <a:buNone/>
              <a:defRPr sz="1403"/>
            </a:lvl3pPr>
            <a:lvl4pPr marL="1603451" indent="0">
              <a:buNone/>
              <a:defRPr sz="1169"/>
            </a:lvl4pPr>
            <a:lvl5pPr marL="2137934" indent="0">
              <a:buNone/>
              <a:defRPr sz="1169"/>
            </a:lvl5pPr>
            <a:lvl6pPr marL="2672417" indent="0">
              <a:buNone/>
              <a:defRPr sz="1169"/>
            </a:lvl6pPr>
            <a:lvl7pPr marL="3206900" indent="0">
              <a:buNone/>
              <a:defRPr sz="1169"/>
            </a:lvl7pPr>
            <a:lvl8pPr marL="3741385" indent="0">
              <a:buNone/>
              <a:defRPr sz="1169"/>
            </a:lvl8pPr>
            <a:lvl9pPr marL="4275868" indent="0">
              <a:buNone/>
              <a:defRPr sz="1169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166860FA-86CF-DFB0-46B5-10181CDBF7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488" y="2483732"/>
            <a:ext cx="9712480" cy="715295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3917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9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3D895C0-8D75-7EA1-6B5E-3FC3709F7064}"/>
              </a:ext>
            </a:extLst>
          </p:cNvPr>
          <p:cNvSpPr/>
          <p:nvPr userDrawn="1"/>
        </p:nvSpPr>
        <p:spPr>
          <a:xfrm>
            <a:off x="1" y="1"/>
            <a:ext cx="10788650" cy="15119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13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7AB88FC-8AE3-FE2C-7DE9-763CAA68E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669" y="656947"/>
            <a:ext cx="5395232" cy="150692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B84F13D-1C96-360C-AA94-C26EAE4C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89" y="10276406"/>
            <a:ext cx="4557035" cy="4273894"/>
          </a:xfrm>
        </p:spPr>
        <p:txBody>
          <a:bodyPr anchor="ctr"/>
          <a:lstStyle>
            <a:lvl1pPr>
              <a:defRPr>
                <a:solidFill>
                  <a:schemeClr val="accent4"/>
                </a:solidFill>
                <a:latin typeface="EB Garamond" pitchFamily="2" charset="0"/>
                <a:ea typeface="EB Garamond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6345FE2-2EFF-6CD0-E98B-33F37CFCD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5900" y="10276407"/>
            <a:ext cx="4564068" cy="4273896"/>
          </a:xfrm>
        </p:spPr>
        <p:txBody>
          <a:bodyPr>
            <a:normAutofit/>
          </a:bodyPr>
          <a:lstStyle>
            <a:lvl1pPr marL="0" indent="0">
              <a:buNone/>
              <a:defRPr sz="1980">
                <a:solidFill>
                  <a:schemeClr val="bg1"/>
                </a:solidFill>
              </a:defRPr>
            </a:lvl1pPr>
            <a:lvl2pPr marL="534483" indent="0">
              <a:buNone/>
              <a:defRPr sz="1636"/>
            </a:lvl2pPr>
            <a:lvl3pPr marL="1068966" indent="0">
              <a:buNone/>
              <a:defRPr sz="1403"/>
            </a:lvl3pPr>
            <a:lvl4pPr marL="1603451" indent="0">
              <a:buNone/>
              <a:defRPr sz="1169"/>
            </a:lvl4pPr>
            <a:lvl5pPr marL="2137934" indent="0">
              <a:buNone/>
              <a:defRPr sz="1169"/>
            </a:lvl5pPr>
            <a:lvl6pPr marL="2672417" indent="0">
              <a:buNone/>
              <a:defRPr sz="1169"/>
            </a:lvl6pPr>
            <a:lvl7pPr marL="3206900" indent="0">
              <a:buNone/>
              <a:defRPr sz="1169"/>
            </a:lvl7pPr>
            <a:lvl8pPr marL="3741385" indent="0">
              <a:buNone/>
              <a:defRPr sz="1169"/>
            </a:lvl8pPr>
            <a:lvl9pPr marL="4275868" indent="0">
              <a:buNone/>
              <a:defRPr sz="1169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166860FA-86CF-DFB0-46B5-10181CDBF7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488" y="2483732"/>
            <a:ext cx="9712480" cy="715295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451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3D895C0-8D75-7EA1-6B5E-3FC3709F7064}"/>
              </a:ext>
            </a:extLst>
          </p:cNvPr>
          <p:cNvSpPr/>
          <p:nvPr userDrawn="1"/>
        </p:nvSpPr>
        <p:spPr>
          <a:xfrm>
            <a:off x="0" y="0"/>
            <a:ext cx="10788650" cy="15119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13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0FBD92AA-5171-D654-9F05-8A538F602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6709" y="656947"/>
            <a:ext cx="5395232" cy="1506923"/>
          </a:xfrm>
          <a:prstGeom prst="rect">
            <a:avLst/>
          </a:prstGeom>
        </p:spPr>
      </p:pic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166860FA-86CF-DFB0-46B5-10181CDBF7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488" y="2483732"/>
            <a:ext cx="9712480" cy="1197867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4301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>
          <p15:clr>
            <a:srgbClr val="FBAE40"/>
          </p15:clr>
        </p15:guide>
        <p15:guide id="2" pos="339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3D895C0-8D75-7EA1-6B5E-3FC3709F7064}"/>
              </a:ext>
            </a:extLst>
          </p:cNvPr>
          <p:cNvSpPr/>
          <p:nvPr userDrawn="1"/>
        </p:nvSpPr>
        <p:spPr>
          <a:xfrm>
            <a:off x="-30597" y="0"/>
            <a:ext cx="10788650" cy="15119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13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166860FA-86CF-DFB0-46B5-10181CDBF7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488" y="2483732"/>
            <a:ext cx="9712480" cy="1197867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D09C56F2-ED00-66BD-FCAD-33221E5C54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6709" y="656947"/>
            <a:ext cx="5395232" cy="15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6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>
          <p15:clr>
            <a:srgbClr val="FBAE40"/>
          </p15:clr>
        </p15:guide>
        <p15:guide id="2" pos="339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3D895C0-8D75-7EA1-6B5E-3FC3709F7064}"/>
              </a:ext>
            </a:extLst>
          </p:cNvPr>
          <p:cNvSpPr/>
          <p:nvPr userDrawn="1"/>
        </p:nvSpPr>
        <p:spPr>
          <a:xfrm>
            <a:off x="1" y="1"/>
            <a:ext cx="10788650" cy="15119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13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B84F13D-1C96-360C-AA94-C26EAE4C1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8084" y="12523803"/>
            <a:ext cx="9712480" cy="1938601"/>
          </a:xfrm>
        </p:spPr>
        <p:txBody>
          <a:bodyPr anchor="t"/>
          <a:lstStyle>
            <a:lvl1pPr>
              <a:defRPr>
                <a:solidFill>
                  <a:schemeClr val="accent6"/>
                </a:solidFill>
                <a:latin typeface="EB Garamond" pitchFamily="2" charset="0"/>
                <a:ea typeface="EB Garamond" pitchFamily="2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6345FE2-2EFF-6CD0-E98B-33F37CFCD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086" y="11510392"/>
            <a:ext cx="9712480" cy="610022"/>
          </a:xfrm>
        </p:spPr>
        <p:txBody>
          <a:bodyPr anchor="b">
            <a:normAutofit/>
          </a:bodyPr>
          <a:lstStyle>
            <a:lvl1pPr marL="0" indent="0">
              <a:buNone/>
              <a:defRPr sz="1980">
                <a:solidFill>
                  <a:schemeClr val="bg1"/>
                </a:solidFill>
              </a:defRPr>
            </a:lvl1pPr>
            <a:lvl2pPr marL="534483" indent="0">
              <a:buNone/>
              <a:defRPr sz="1636"/>
            </a:lvl2pPr>
            <a:lvl3pPr marL="1068966" indent="0">
              <a:buNone/>
              <a:defRPr sz="1403"/>
            </a:lvl3pPr>
            <a:lvl4pPr marL="1603451" indent="0">
              <a:buNone/>
              <a:defRPr sz="1169"/>
            </a:lvl4pPr>
            <a:lvl5pPr marL="2137934" indent="0">
              <a:buNone/>
              <a:defRPr sz="1169"/>
            </a:lvl5pPr>
            <a:lvl6pPr marL="2672417" indent="0">
              <a:buNone/>
              <a:defRPr sz="1169"/>
            </a:lvl6pPr>
            <a:lvl7pPr marL="3206900" indent="0">
              <a:buNone/>
              <a:defRPr sz="1169"/>
            </a:lvl7pPr>
            <a:lvl8pPr marL="3741385" indent="0">
              <a:buNone/>
              <a:defRPr sz="1169"/>
            </a:lvl8pPr>
            <a:lvl9pPr marL="4275868" indent="0">
              <a:buNone/>
              <a:defRPr sz="1169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166860FA-86CF-DFB0-46B5-10181CDBF7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488" y="2483732"/>
            <a:ext cx="9712480" cy="8623271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BF153489-BD36-14F8-EBED-E3A51E6EB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669" y="656946"/>
            <a:ext cx="5395232" cy="15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3D895C0-8D75-7EA1-6B5E-3FC3709F7064}"/>
              </a:ext>
            </a:extLst>
          </p:cNvPr>
          <p:cNvSpPr/>
          <p:nvPr userDrawn="1"/>
        </p:nvSpPr>
        <p:spPr>
          <a:xfrm>
            <a:off x="1" y="1"/>
            <a:ext cx="10788650" cy="1511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13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7AB88FC-8AE3-FE2C-7DE9-763CAA68E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669" y="656947"/>
            <a:ext cx="5395232" cy="150692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B84F13D-1C96-360C-AA94-C26EAE4C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88" y="10276407"/>
            <a:ext cx="9712480" cy="154068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EB Garamond" pitchFamily="2" charset="0"/>
                <a:ea typeface="EB Garamond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6345FE2-2EFF-6CD0-E98B-33F37CFCD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488" y="12043474"/>
            <a:ext cx="9712480" cy="2506828"/>
          </a:xfrm>
        </p:spPr>
        <p:txBody>
          <a:bodyPr>
            <a:normAutofit/>
          </a:bodyPr>
          <a:lstStyle>
            <a:lvl1pPr marL="0" indent="0">
              <a:buNone/>
              <a:defRPr sz="1980">
                <a:solidFill>
                  <a:schemeClr val="accent4"/>
                </a:solidFill>
              </a:defRPr>
            </a:lvl1pPr>
            <a:lvl2pPr marL="534483" indent="0">
              <a:buNone/>
              <a:defRPr sz="1636"/>
            </a:lvl2pPr>
            <a:lvl3pPr marL="1068966" indent="0">
              <a:buNone/>
              <a:defRPr sz="1403"/>
            </a:lvl3pPr>
            <a:lvl4pPr marL="1603451" indent="0">
              <a:buNone/>
              <a:defRPr sz="1169"/>
            </a:lvl4pPr>
            <a:lvl5pPr marL="2137934" indent="0">
              <a:buNone/>
              <a:defRPr sz="1169"/>
            </a:lvl5pPr>
            <a:lvl6pPr marL="2672417" indent="0">
              <a:buNone/>
              <a:defRPr sz="1169"/>
            </a:lvl6pPr>
            <a:lvl7pPr marL="3206900" indent="0">
              <a:buNone/>
              <a:defRPr sz="1169"/>
            </a:lvl7pPr>
            <a:lvl8pPr marL="3741385" indent="0">
              <a:buNone/>
              <a:defRPr sz="1169"/>
            </a:lvl8pPr>
            <a:lvl9pPr marL="4275868" indent="0">
              <a:buNone/>
              <a:defRPr sz="1169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166860FA-86CF-DFB0-46B5-10181CDBF7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7488" y="2483732"/>
            <a:ext cx="9712480" cy="71529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079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FCFD335-2139-87E5-7331-E7641210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843" y="805918"/>
            <a:ext cx="9306966" cy="2920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026CE5-5F76-1851-F2C5-0CD4554B3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843" y="4025093"/>
            <a:ext cx="9306966" cy="959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BEEC62-6FC2-A827-B158-38E9B35C6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0843" y="14012618"/>
            <a:ext cx="2428692" cy="80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B91CB936-2CBE-2D4E-A691-40742BC7EF79}" type="datetimeFigureOut">
              <a:rPr lang="nb-NO" smtClean="0"/>
              <a:pPr/>
              <a:t>01.09.2025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B0430C1-A574-C099-BCE2-D96FE0D25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807" y="14012618"/>
            <a:ext cx="3643038" cy="80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CE2CCA-081B-5551-5464-16A3FE0F7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19117" y="14012618"/>
            <a:ext cx="2428692" cy="805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9A55B259-B4DD-3047-9FD9-3E45F52BD14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718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55" r:id="rId4"/>
    <p:sldLayoutId id="2147483735" r:id="rId5"/>
    <p:sldLayoutId id="2147483756" r:id="rId6"/>
    <p:sldLayoutId id="2147483757" r:id="rId7"/>
    <p:sldLayoutId id="2147483737" r:id="rId8"/>
    <p:sldLayoutId id="2147483695" r:id="rId9"/>
    <p:sldLayoutId id="2147483738" r:id="rId10"/>
    <p:sldLayoutId id="2147483710" r:id="rId11"/>
    <p:sldLayoutId id="2147483711" r:id="rId12"/>
    <p:sldLayoutId id="2147483713" r:id="rId13"/>
    <p:sldLayoutId id="2147483759" r:id="rId14"/>
    <p:sldLayoutId id="2147483758" r:id="rId15"/>
    <p:sldLayoutId id="2147483733" r:id="rId16"/>
    <p:sldLayoutId id="2147483734" r:id="rId17"/>
    <p:sldLayoutId id="2147483718" r:id="rId18"/>
    <p:sldLayoutId id="2147483724" r:id="rId19"/>
  </p:sldLayoutIdLst>
  <p:txStyles>
    <p:titleStyle>
      <a:lvl1pPr algn="l" defTabSz="1293053" rtl="0" eaLnBrk="1" latinLnBrk="0" hangingPunct="1">
        <a:lnSpc>
          <a:spcPct val="90000"/>
        </a:lnSpc>
        <a:spcBef>
          <a:spcPct val="0"/>
        </a:spcBef>
        <a:buNone/>
        <a:defRPr sz="5656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323263" indent="-323263" algn="l" defTabSz="1293053" rtl="0" eaLnBrk="1" latinLnBrk="0" hangingPunct="1">
        <a:lnSpc>
          <a:spcPct val="90000"/>
        </a:lnSpc>
        <a:spcBef>
          <a:spcPts val="1414"/>
        </a:spcBef>
        <a:buFont typeface="Arial" panose="020B0604020202020204" pitchFamily="34" charset="0"/>
        <a:buChar char="•"/>
        <a:defRPr sz="3959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969790" indent="-323263" algn="l" defTabSz="129305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3394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1616316" indent="-323263" algn="l" defTabSz="129305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828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2262843" indent="-323263" algn="l" defTabSz="129305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2909369" indent="-323263" algn="l" defTabSz="129305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3555896" indent="-323263" algn="l" defTabSz="129305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6pPr>
      <a:lvl7pPr marL="4202422" indent="-323263" algn="l" defTabSz="129305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7pPr>
      <a:lvl8pPr marL="4848949" indent="-323263" algn="l" defTabSz="129305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8pPr>
      <a:lvl9pPr marL="5495475" indent="-323263" algn="l" defTabSz="129305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2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1pPr>
      <a:lvl2pPr marL="646527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2pPr>
      <a:lvl3pPr marL="1293053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3pPr>
      <a:lvl4pPr marL="1939580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4pPr>
      <a:lvl5pPr marL="2586106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5pPr>
      <a:lvl6pPr marL="3232633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6pPr>
      <a:lvl7pPr marL="3879159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7pPr>
      <a:lvl8pPr marL="4525686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8pPr>
      <a:lvl9pPr marL="5172212" algn="l" defTabSz="1293053" rtl="0" eaLnBrk="1" latinLnBrk="0" hangingPunct="1">
        <a:defRPr sz="25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33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C3029-8328-CD93-5F97-0DBE85206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DB5EF4D-10CE-8B4D-28C6-627E9A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89" y="9636683"/>
            <a:ext cx="4557035" cy="4913617"/>
          </a:xfrm>
        </p:spPr>
        <p:txBody>
          <a:bodyPr>
            <a:normAutofit/>
          </a:bodyPr>
          <a:lstStyle/>
          <a:p>
            <a:pPr rtl="0" fontAlgn="base"/>
            <a:r>
              <a:rPr lang="nb-NO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Synes du det kan være utfordrende med... </a:t>
            </a:r>
            <a:b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Leggerutiner? </a:t>
            </a:r>
            <a:b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Måltider? </a:t>
            </a:r>
            <a:b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Å gå i butikken med barnet ditt?</a:t>
            </a:r>
            <a:b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Følelsen av at du må mase eller kjefte for at barnet ditt skal høre på deg? </a:t>
            </a:r>
            <a:b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At barnet ditt slår eller biter? </a:t>
            </a:r>
            <a:b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At barnet ditt oppfører seg aggressivt? </a:t>
            </a:r>
            <a:b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Å få barnet ditt til å konsentrere seg? </a:t>
            </a:r>
            <a:b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Uenighet mellom de voksne om oppdragelsen? </a:t>
            </a:r>
            <a:b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nb-NO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 er du ikke alene! Dette er det mange som synes er krevende. 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4176AD9-407C-9233-9AEE-3B599781F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5900" y="9891566"/>
            <a:ext cx="4564068" cy="46587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fontAlgn="base"/>
            <a:r>
              <a:rPr lang="nb-NO" sz="1900" dirty="0">
                <a:solidFill>
                  <a:schemeClr val="tx1"/>
                </a:solidFill>
                <a:latin typeface="+mn-lt"/>
                <a:ea typeface="Roboto"/>
                <a:cs typeface="Arial"/>
              </a:rPr>
              <a:t>Randaberg kommune tilbyr gratis foreldreveiledningskurs; «De utrolige årene», som går over 14 uker med oppstart i oktober </a:t>
            </a:r>
            <a:endParaRPr lang="nb-NO" sz="1900" dirty="0">
              <a:solidFill>
                <a:schemeClr val="tx1"/>
              </a:solidFill>
              <a:latin typeface="+mn-lt"/>
            </a:endParaRPr>
          </a:p>
          <a:p>
            <a:pPr algn="l" rtl="0" fontAlgn="base"/>
            <a:r>
              <a:rPr lang="nb-NO" sz="1900" dirty="0">
                <a:solidFill>
                  <a:schemeClr val="tx1"/>
                </a:solidFill>
                <a:latin typeface="+mn-lt"/>
              </a:rPr>
              <a:t>Her har en fokus på å bygge gode relasjoner mellom barn og foreldre, og hvordan en setter grenser på en god måte. </a:t>
            </a:r>
          </a:p>
          <a:p>
            <a:pPr fontAlgn="base"/>
            <a:r>
              <a:rPr lang="nb-NO" sz="1900" b="1" dirty="0">
                <a:solidFill>
                  <a:schemeClr val="tx1"/>
                </a:solidFill>
                <a:latin typeface="+mn-lt"/>
                <a:ea typeface="Roboto"/>
                <a:cs typeface="Arial"/>
              </a:rPr>
              <a:t>Tid: onsdager 9:00 – 11:00</a:t>
            </a:r>
            <a:endParaRPr lang="nb-NO" sz="1900" dirty="0">
              <a:solidFill>
                <a:schemeClr val="tx1"/>
              </a:solidFill>
              <a:latin typeface="+mn-lt"/>
              <a:ea typeface="Roboto"/>
              <a:cs typeface="Arial"/>
            </a:endParaRPr>
          </a:p>
          <a:p>
            <a:pPr fontAlgn="base"/>
            <a:r>
              <a:rPr lang="nb-NO" sz="1900" b="1" dirty="0">
                <a:solidFill>
                  <a:schemeClr val="tx1"/>
                </a:solidFill>
                <a:latin typeface="+mn-lt"/>
                <a:ea typeface="Roboto"/>
                <a:cs typeface="Arial"/>
              </a:rPr>
              <a:t>Sted: Randaberg Arena, 2 etasje</a:t>
            </a:r>
            <a:endParaRPr lang="nb-NO" sz="1900" dirty="0">
              <a:solidFill>
                <a:schemeClr val="tx1"/>
              </a:solidFill>
              <a:latin typeface="+mn-lt"/>
              <a:ea typeface="Roboto"/>
              <a:cs typeface="Arial"/>
            </a:endParaRPr>
          </a:p>
          <a:p>
            <a:pPr fontAlgn="base"/>
            <a:r>
              <a:rPr lang="nb-NO" sz="1900" b="1" dirty="0">
                <a:solidFill>
                  <a:schemeClr val="tx1"/>
                </a:solidFill>
                <a:latin typeface="+mn-lt"/>
                <a:ea typeface="Roboto"/>
                <a:cs typeface="Arial"/>
              </a:rPr>
              <a:t>Alder: </a:t>
            </a:r>
            <a:r>
              <a:rPr lang="nb-NO" sz="1900" dirty="0">
                <a:solidFill>
                  <a:schemeClr val="tx1"/>
                </a:solidFill>
                <a:latin typeface="+mn-lt"/>
                <a:ea typeface="Roboto"/>
                <a:cs typeface="Arial"/>
              </a:rPr>
              <a:t>foreldre til barn 6-12 år. </a:t>
            </a:r>
          </a:p>
          <a:p>
            <a:pPr fontAlgn="base"/>
            <a:r>
              <a:rPr lang="nb-NO" sz="1900" dirty="0">
                <a:solidFill>
                  <a:schemeClr val="tx1"/>
                </a:solidFill>
                <a:latin typeface="+mn-lt"/>
                <a:ea typeface="Roboto"/>
                <a:cs typeface="Arial"/>
              </a:rPr>
              <a:t>Nytt kurs starter </a:t>
            </a:r>
            <a:br>
              <a:rPr lang="nb-NO" sz="1900" dirty="0">
                <a:solidFill>
                  <a:schemeClr val="tx1"/>
                </a:solidFill>
                <a:latin typeface="+mn-lt"/>
                <a:ea typeface="Roboto"/>
                <a:cs typeface="Arial"/>
              </a:rPr>
            </a:br>
            <a:r>
              <a:rPr lang="nb-NO" sz="1900" dirty="0">
                <a:solidFill>
                  <a:schemeClr val="tx1"/>
                </a:solidFill>
                <a:latin typeface="+mn-lt"/>
                <a:ea typeface="Roboto"/>
                <a:cs typeface="Arial"/>
              </a:rPr>
              <a:t>22. Oktober 2025</a:t>
            </a:r>
            <a:endParaRPr lang="nb-NO" sz="1900" b="0" i="0" dirty="0">
              <a:solidFill>
                <a:schemeClr val="tx1"/>
              </a:solidFill>
              <a:effectLst/>
              <a:latin typeface="+mn-lt"/>
            </a:endParaRPr>
          </a:p>
          <a:p>
            <a:pPr fontAlgn="base"/>
            <a:r>
              <a:rPr lang="nb-NO" sz="1900" i="0" dirty="0">
                <a:solidFill>
                  <a:schemeClr val="tx1"/>
                </a:solidFill>
                <a:effectLst/>
                <a:latin typeface="+mn-lt"/>
                <a:ea typeface="Roboto"/>
                <a:cs typeface="Arial"/>
              </a:rPr>
              <a:t>Påmelding og mer</a:t>
            </a:r>
            <a:br>
              <a:rPr lang="nb-NO" sz="1900" i="0" dirty="0">
                <a:solidFill>
                  <a:schemeClr val="tx1"/>
                </a:solidFill>
                <a:effectLst/>
                <a:latin typeface="+mn-lt"/>
                <a:ea typeface="Roboto"/>
                <a:cs typeface="Arial"/>
              </a:rPr>
            </a:br>
            <a:r>
              <a:rPr lang="nb-NO" sz="1900" i="0" dirty="0">
                <a:solidFill>
                  <a:schemeClr val="tx1"/>
                </a:solidFill>
                <a:effectLst/>
                <a:latin typeface="+mn-lt"/>
                <a:ea typeface="Roboto"/>
                <a:cs typeface="Arial"/>
              </a:rPr>
              <a:t>informasjon: </a:t>
            </a:r>
            <a:br>
              <a:rPr lang="nb-NO" sz="1900" b="0" i="0" dirty="0">
                <a:solidFill>
                  <a:schemeClr val="tx1"/>
                </a:solidFill>
                <a:effectLst/>
                <a:latin typeface="+mn-lt"/>
                <a:ea typeface="Roboto"/>
                <a:cs typeface="Arial"/>
              </a:rPr>
            </a:br>
            <a:r>
              <a:rPr lang="nb-NO" sz="1900" b="0" i="0" dirty="0">
                <a:solidFill>
                  <a:schemeClr val="tx1"/>
                </a:solidFill>
                <a:effectLst/>
                <a:latin typeface="+mn-lt"/>
                <a:ea typeface="Roboto"/>
                <a:cs typeface="Arial"/>
              </a:rPr>
              <a:t>Skann QR-koden</a:t>
            </a:r>
            <a:r>
              <a:rPr lang="nb-NO" sz="1800" dirty="0">
                <a:solidFill>
                  <a:schemeClr val="tx1"/>
                </a:solidFill>
                <a:latin typeface="+mn-lt"/>
                <a:ea typeface="Roboto"/>
                <a:cs typeface="Arial"/>
              </a:rPr>
              <a:t> </a:t>
            </a:r>
            <a:r>
              <a:rPr lang="nb-NO" sz="1900" b="0" i="0" dirty="0">
                <a:solidFill>
                  <a:schemeClr val="tx1"/>
                </a:solidFill>
                <a:effectLst/>
                <a:latin typeface="+mn-lt"/>
                <a:ea typeface="Roboto"/>
                <a:cs typeface="Arial"/>
              </a:rPr>
              <a:t>eller ta </a:t>
            </a:r>
            <a:br>
              <a:rPr lang="nb-NO" sz="1900" b="0" i="0" dirty="0">
                <a:solidFill>
                  <a:schemeClr val="tx1"/>
                </a:solidFill>
                <a:effectLst/>
                <a:latin typeface="+mn-lt"/>
                <a:ea typeface="Roboto"/>
                <a:cs typeface="Arial"/>
              </a:rPr>
            </a:br>
            <a:r>
              <a:rPr lang="nb-NO" sz="1900" b="0" i="0" dirty="0">
                <a:solidFill>
                  <a:schemeClr val="tx1"/>
                </a:solidFill>
                <a:effectLst/>
                <a:latin typeface="+mn-lt"/>
                <a:ea typeface="Roboto"/>
                <a:cs typeface="Arial"/>
              </a:rPr>
              <a:t>kontakt </a:t>
            </a:r>
            <a:r>
              <a:rPr lang="nb-NO" sz="1900" dirty="0">
                <a:solidFill>
                  <a:schemeClr val="tx1"/>
                </a:solidFill>
                <a:latin typeface="+mn-lt"/>
                <a:ea typeface="Roboto"/>
                <a:cs typeface="Arial"/>
              </a:rPr>
              <a:t>på telefon </a:t>
            </a:r>
            <a:br>
              <a:rPr lang="nb-NO" sz="1900" dirty="0">
                <a:solidFill>
                  <a:schemeClr val="tx1"/>
                </a:solidFill>
                <a:latin typeface="+mn-lt"/>
                <a:ea typeface="Roboto"/>
                <a:cs typeface="Arial"/>
              </a:rPr>
            </a:br>
            <a:r>
              <a:rPr lang="nb-NO" sz="1900" dirty="0">
                <a:solidFill>
                  <a:schemeClr val="tx1"/>
                </a:solidFill>
                <a:latin typeface="+mn-lt"/>
                <a:ea typeface="Roboto"/>
                <a:cs typeface="Arial"/>
              </a:rPr>
              <a:t>40 41 30 59</a:t>
            </a:r>
            <a:endParaRPr lang="nb-NO" sz="1950" dirty="0">
              <a:solidFill>
                <a:schemeClr val="tx1"/>
              </a:solidFill>
              <a:latin typeface="+mn-lt"/>
            </a:endParaRPr>
          </a:p>
          <a:p>
            <a:endParaRPr lang="nb-NO" dirty="0">
              <a:latin typeface="+mn-lt"/>
            </a:endParaRPr>
          </a:p>
        </p:txBody>
      </p:sp>
      <p:pic>
        <p:nvPicPr>
          <p:cNvPr id="8" name="Plassholder for bilde 7" descr="People together at home">
            <a:extLst>
              <a:ext uri="{FF2B5EF4-FFF2-40B4-BE49-F238E27FC236}">
                <a16:creationId xmlns:a16="http://schemas.microsoft.com/office/drawing/2014/main" id="{0102F1E7-D09F-C891-2BA2-CF7C0B600C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5417" b="25417"/>
          <a:stretch>
            <a:fillRect/>
          </a:stretch>
        </p:blipFill>
        <p:spPr/>
      </p:pic>
      <p:pic>
        <p:nvPicPr>
          <p:cNvPr id="1028" name="Picture 4" descr="Bilderesultat for de utrolige årene">
            <a:extLst>
              <a:ext uri="{FF2B5EF4-FFF2-40B4-BE49-F238E27FC236}">
                <a16:creationId xmlns:a16="http://schemas.microsoft.com/office/drawing/2014/main" id="{4CBC9BA5-9721-C229-66BD-5A635713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61" y="569046"/>
            <a:ext cx="2028648" cy="1659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Et bilde som inneholder mønster, Grafikk, piksel, design&#10;&#10;KI-generert innhold kan være feil.">
            <a:extLst>
              <a:ext uri="{FF2B5EF4-FFF2-40B4-BE49-F238E27FC236}">
                <a16:creationId xmlns:a16="http://schemas.microsoft.com/office/drawing/2014/main" id="{F87FAF79-316C-4256-39CC-C3590FFE2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685" y="12533450"/>
            <a:ext cx="1820907" cy="18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1954"/>
      </p:ext>
    </p:extLst>
  </p:cSld>
  <p:clrMapOvr>
    <a:masterClrMapping/>
  </p:clrMapOvr>
</p:sld>
</file>

<file path=ppt/theme/theme1.xml><?xml version="1.0" encoding="utf-8"?>
<a:theme xmlns:a="http://schemas.openxmlformats.org/drawingml/2006/main" name="Innside brosjyrer">
  <a:themeElements>
    <a:clrScheme name="Randaberg Kommune">
      <a:dk1>
        <a:srgbClr val="000000"/>
      </a:dk1>
      <a:lt1>
        <a:srgbClr val="FFFFFF"/>
      </a:lt1>
      <a:dk2>
        <a:srgbClr val="44546A"/>
      </a:dk2>
      <a:lt2>
        <a:srgbClr val="E5E798"/>
      </a:lt2>
      <a:accent1>
        <a:srgbClr val="003C61"/>
      </a:accent1>
      <a:accent2>
        <a:srgbClr val="0072AE"/>
      </a:accent2>
      <a:accent3>
        <a:srgbClr val="73B944"/>
      </a:accent3>
      <a:accent4>
        <a:srgbClr val="7FCCF2"/>
      </a:accent4>
      <a:accent5>
        <a:srgbClr val="BADAFB"/>
      </a:accent5>
      <a:accent6>
        <a:srgbClr val="00532C"/>
      </a:accent6>
      <a:hlink>
        <a:srgbClr val="CDDE61"/>
      </a:hlink>
      <a:folHlink>
        <a:srgbClr val="B922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6A612685-DD37-4C8D-96F6-54E9C5118B7D}" vid="{8E79BFE9-35E7-4BDF-BB12-41D85AB74C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9EA77C60A1C84E84C71011AA68467A" ma:contentTypeVersion="4" ma:contentTypeDescription="Opprett et nytt dokument." ma:contentTypeScope="" ma:versionID="0f4762ce90a3ff160dd048844def183b">
  <xsd:schema xmlns:xsd="http://www.w3.org/2001/XMLSchema" xmlns:xs="http://www.w3.org/2001/XMLSchema" xmlns:p="http://schemas.microsoft.com/office/2006/metadata/properties" xmlns:ns2="5dd2077f-e35c-4c15-9b2c-137238e32333" targetNamespace="http://schemas.microsoft.com/office/2006/metadata/properties" ma:root="true" ma:fieldsID="4eb92564556ea9e5cfbf6a3d5d4b5d7c" ns2:_="">
    <xsd:import namespace="5dd2077f-e35c-4c15-9b2c-137238e323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2077f-e35c-4c15-9b2c-137238e323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D465D0-BEAB-4EA0-854C-4E95D190BD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7A3814-24F0-40FF-A24C-ABBE582F4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d2077f-e35c-4c15-9b2c-137238e323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F18D0C-7B52-4F49-A359-CA0B523E2D45}">
  <ds:schemaRefs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dd2077f-e35c-4c15-9b2c-137238e32333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Plakat_A3</Template>
  <TotalTime>37</TotalTime>
  <Words>193</Words>
  <Application>Microsoft Office PowerPoint</Application>
  <PresentationFormat>Egendefinert</PresentationFormat>
  <Paragraphs>8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EB Garamond</vt:lpstr>
      <vt:lpstr>Innside brosjyrer</vt:lpstr>
      <vt:lpstr>Synes du det kan være utfordrende med...  • Leggerutiner?  • Måltider?  • Å gå i butikken med barnet ditt? • Følelsen av at du må mase eller kjefte for at barnet ditt skal høre på deg?  • At barnet ditt slår eller biter?  • At barnet ditt oppfører seg aggressivt?  • Å få barnet ditt til å konsentrere seg?  • Uenighet mellom de voksne om oppdragelsen?   Da er du ikke alene! Dette er det mange som synes er krevende.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Synes du det kan være utfordrende med...  • Leggerutiner?  • Måltider?  • Å gå i butikken med barnet ditt? • Følelsen av at du må mase eller kjefte for at barnet ditt skal høre på deg?  • At barnet ditt slår eller biter?  • At barnet ditt oppfører seg aggressivt?  • Å få barnet ditt til å konsentrere seg?  • Uenighet mellom de voksne om oppdragelsen?   Da er du ikke alene! Dette er det mange som synes er krevende.</dc:title>
  <dc:creator>Bente Serigstad</dc:creator>
  <cp:lastModifiedBy>Hanne Sandal Østerhus</cp:lastModifiedBy>
  <cp:revision>40</cp:revision>
  <dcterms:created xsi:type="dcterms:W3CDTF">2023-11-21T11:04:18Z</dcterms:created>
  <dcterms:modified xsi:type="dcterms:W3CDTF">2025-09-01T10:33:58Z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0x0101000F9EA77C60A1C84E84C71011AA68467A</vt:lpwstr>
  </property>
  <property fmtid="{D5CDD505-2E9C-101B-9397-08002B2CF9AE}" pid="3" name="Order">
    <vt:r8>298200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